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35" r:id="rId2"/>
    <p:sldId id="436" r:id="rId3"/>
    <p:sldId id="437" r:id="rId4"/>
    <p:sldId id="438" r:id="rId5"/>
    <p:sldId id="439" r:id="rId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99"/>
    <a:srgbClr val="FFFFFF"/>
    <a:srgbClr val="CCFCFE"/>
    <a:srgbClr val="DCF5D5"/>
    <a:srgbClr val="EAE51B"/>
    <a:srgbClr val="0099FF"/>
    <a:srgbClr val="FF0000"/>
    <a:srgbClr val="580847"/>
    <a:srgbClr val="1B045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08" y="-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4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DE9A9E-6D90-4C6E-B823-12EBE874B472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1D48C7-B47D-4C45-96F7-E1748EC3CFA2}" type="datetimeFigureOut">
              <a:rPr lang="fr-FR"/>
              <a:pPr/>
              <a:t>26/03/2014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53975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4A2DA4-8E0F-4E7C-B6B0-35F9B55B6583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endParaRPr lang="fr-FR" smtClean="0"/>
          </a:p>
        </p:txBody>
      </p:sp>
      <p:sp>
        <p:nvSpPr>
          <p:cNvPr id="512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C742A2-F282-476F-A9BB-30480B9DB62D}" type="slidenum">
              <a:rPr lang="fr-FR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5819775" y="260350"/>
            <a:ext cx="3070225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endParaRPr lang="fr-FR" altLang="fr-FR">
              <a:ea typeface="+mn-ea"/>
            </a:endParaRP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8547100" y="6508750"/>
            <a:ext cx="544513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B30E79E4-3352-4063-ABAC-91404776A351}" type="slidenum">
              <a:rPr lang="fr-FR" sz="1000" b="1">
                <a:solidFill>
                  <a:srgbClr val="0066FF"/>
                </a:solidFill>
              </a:rPr>
              <a:pPr algn="r"/>
              <a:t>‹N°›</a:t>
            </a:fld>
            <a:endParaRPr lang="fr-FR" sz="1000" b="1">
              <a:solidFill>
                <a:srgbClr val="0066FF"/>
              </a:solidFill>
            </a:endParaRPr>
          </a:p>
        </p:txBody>
      </p:sp>
      <p:pic>
        <p:nvPicPr>
          <p:cNvPr id="1028" name="Picture 6" descr="logo_189829_19528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83300"/>
            <a:ext cx="8270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Zone de texte 2"/>
          <p:cNvSpPr txBox="1">
            <a:spLocks noChangeArrowheads="1"/>
          </p:cNvSpPr>
          <p:nvPr userDrawn="1"/>
        </p:nvSpPr>
        <p:spPr bwMode="auto">
          <a:xfrm>
            <a:off x="899592" y="6313488"/>
            <a:ext cx="3864496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115000"/>
              </a:lnSpc>
            </a:pPr>
            <a:r>
              <a:rPr lang="fr-FR" sz="1200" b="1" dirty="0">
                <a:solidFill>
                  <a:srgbClr val="000099"/>
                </a:solidFill>
                <a:latin typeface="Cambria" pitchFamily="18" charset="0"/>
                <a:ea typeface="Calibri" pitchFamily="34" charset="0"/>
              </a:rPr>
              <a:t>Rénovation des diplômes  de  la filière </a:t>
            </a:r>
            <a:r>
              <a:rPr lang="fr-FR" sz="1200" b="1" dirty="0" smtClean="0">
                <a:solidFill>
                  <a:srgbClr val="000099"/>
                </a:solidFill>
                <a:latin typeface="Cambria" pitchFamily="18" charset="0"/>
                <a:ea typeface="Calibri" pitchFamily="34" charset="0"/>
              </a:rPr>
              <a:t>maintenance</a:t>
            </a:r>
            <a:r>
              <a:rPr lang="fr-FR" sz="1200" b="1" baseline="0" dirty="0" smtClean="0">
                <a:solidFill>
                  <a:srgbClr val="000099"/>
                </a:solidFill>
                <a:latin typeface="Cambria" pitchFamily="18" charset="0"/>
                <a:ea typeface="Calibri" pitchFamily="34" charset="0"/>
              </a:rPr>
              <a:t> des véhicules</a:t>
            </a:r>
            <a:endParaRPr lang="fr-FR" sz="1200" b="1" dirty="0">
              <a:solidFill>
                <a:srgbClr val="000099"/>
              </a:solidFill>
              <a:latin typeface="Cambria" pitchFamily="18" charset="0"/>
              <a:ea typeface="Calibri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fr-FR" sz="1000" b="1" dirty="0">
                <a:solidFill>
                  <a:srgbClr val="000099"/>
                </a:solidFill>
                <a:ea typeface="Calibri" pitchFamily="34" charset="0"/>
              </a:rPr>
              <a:t>Séminaire national du 5-6 février 2014 - LYON</a:t>
            </a:r>
            <a:endParaRPr lang="fr-FR" sz="1000" dirty="0">
              <a:latin typeface="Calibri" pitchFamily="34" charset="0"/>
              <a:ea typeface="Calibri" pitchFamily="34" charset="0"/>
            </a:endParaRPr>
          </a:p>
        </p:txBody>
      </p:sp>
      <p:pic>
        <p:nvPicPr>
          <p:cNvPr id="1033" name="Picture 1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6350" y="6264275"/>
            <a:ext cx="998538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31" name="Picture 1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8775" y="6257925"/>
            <a:ext cx="9017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7" descr="https://encrypted-tbn0.gstatic.com/images?q=tbn:ANd9GcS1-swaCn5iPT2lD9-gFfEHwkU_SVbwykVY9SokX7nF4IV1c4A1-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03875" y="6245225"/>
            <a:ext cx="1104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9950" y="6257925"/>
            <a:ext cx="9239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7"/>
          <p:cNvSpPr txBox="1"/>
          <p:nvPr/>
        </p:nvSpPr>
        <p:spPr>
          <a:xfrm>
            <a:off x="2699792" y="404664"/>
            <a:ext cx="43353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 document de suivi</a:t>
            </a:r>
            <a:endParaRPr lang="fr-FR" sz="28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s://www.parisclassenumerique.fr/lutece/document?id=134&amp;id_attribute=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80728"/>
            <a:ext cx="3361070" cy="2250208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16559">
            <a:off x="699291" y="2622405"/>
            <a:ext cx="2371056" cy="331250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356936">
            <a:off x="2310292" y="2434463"/>
            <a:ext cx="2540782" cy="3332964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75572">
            <a:off x="4150657" y="2408186"/>
            <a:ext cx="2407789" cy="330197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606107">
            <a:off x="5842995" y="2693921"/>
            <a:ext cx="2577292" cy="3225354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467544" y="476672"/>
            <a:ext cx="43353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Bilan de compétences</a:t>
            </a:r>
            <a:endParaRPr lang="fr-FR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80176">
            <a:off x="4997974" y="538968"/>
            <a:ext cx="3515596" cy="530120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14453">
            <a:off x="862013" y="1566863"/>
            <a:ext cx="7419975" cy="37242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37773">
            <a:off x="600341" y="379419"/>
            <a:ext cx="5171415" cy="5752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02154">
            <a:off x="2812760" y="760307"/>
            <a:ext cx="5891968" cy="5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20775">
            <a:off x="467544" y="476672"/>
            <a:ext cx="4706721" cy="532975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595933">
            <a:off x="3191523" y="71201"/>
            <a:ext cx="4369623" cy="6554979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34165">
            <a:off x="898520" y="600047"/>
            <a:ext cx="3404058" cy="4771671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34165">
            <a:off x="1906631" y="960086"/>
            <a:ext cx="3404058" cy="4771671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34165">
            <a:off x="2698720" y="1248119"/>
            <a:ext cx="3404058" cy="4771671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34165">
            <a:off x="3798972" y="829779"/>
            <a:ext cx="3642883" cy="5106446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4813</TotalTime>
  <Words>8</Words>
  <Application>Microsoft Office PowerPoint</Application>
  <PresentationFormat>Affichage à l'écran (4:3)</PresentationFormat>
  <Paragraphs>3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Modèle par défaut</vt:lpstr>
      <vt:lpstr>Diapositive 1</vt:lpstr>
      <vt:lpstr>Diapositive 2</vt:lpstr>
      <vt:lpstr>Diapositive 3</vt:lpstr>
      <vt:lpstr>Diapositive 4</vt:lpstr>
      <vt:lpstr>Diapositive 5</vt:lpstr>
    </vt:vector>
  </TitlesOfParts>
  <Company>PSA PEUGEOT CITROEN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rénovation des diplômes de la filière automobile déc 2013</dc:title>
  <dc:creator>Alexis FEHER et A.MAKOUDI</dc:creator>
  <cp:lastModifiedBy>Alexis</cp:lastModifiedBy>
  <cp:revision>199</cp:revision>
  <dcterms:created xsi:type="dcterms:W3CDTF">2008-07-17T08:18:45Z</dcterms:created>
  <dcterms:modified xsi:type="dcterms:W3CDTF">2014-03-26T21:25:00Z</dcterms:modified>
</cp:coreProperties>
</file>